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59" d="100"/>
          <a:sy n="59" d="100"/>
        </p:scale>
        <p:origin x="1500" y="4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829D453-3C40-4AE2-9973-F7C3AC222B6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143000" y="1122363"/>
            <a:ext cx="6858000" cy="23876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647EAB6A-E81A-4B5E-A289-F66F8C41495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428CD595-877D-4EB9-BDF8-D201BAEAA9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572E66A4-DEA2-4B29-ABA7-CAE704227A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CE7C4B1-51EB-4082-AE2F-5D69E481C5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6684E2-FE08-485A-9598-908E674C1EAE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34515091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6ABE396-826E-47A5-8A53-32CDF824482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B35B106B-297A-4787-801F-899DABD9F31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6B5E36E3-28B5-4C5A-A5F6-FB869F8330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299CFD40-8C5D-4E5C-ABEF-8AA96AA4ED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576AB398-BAF4-4F44-8EE2-C87F977211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48162B6-6010-4637-B51A-0BEA9C2C47D4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760953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2225D071-2B73-4E73-9420-4399EB231D5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1EE4429E-B24B-4427-BB36-DC504A3B5D0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0C7671E8-E931-412D-A3E0-DC60C573954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F6068A0D-2592-4A59-90B2-4DCF9269DF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489DAA68-B04D-42FA-92BB-A3C91EB6AD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39BF670-9DC9-4EA9-B634-D0E722C027FF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50304873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FE38C47-7B10-4F68-A8C5-51C66282644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D309C2B-1EF8-4F0C-94A2-ED65222D42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C8404B88-A53B-4190-9AFB-2AE15403FC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CCB3373D-F3A4-49F2-8941-A7309B6484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BD98E840-BE04-4F9C-8814-9FC93224EA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BBC0E41-BADF-44A2-B31E-F744672DC2E9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0936199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CA4E6D4B-DA91-40EA-9AA2-BAD7301F408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FB0A38C-D108-4D99-9F01-2716FB3B29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BAD74BCD-B5B0-445C-ABA4-96BF78342C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31BED183-B949-43A7-82E5-2E348D69B2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E76050A9-E379-4429-8808-4C712E2F5B8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68AC7FD-EE8E-4C34-818C-3C1C35A83163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7950401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CA603EF-54CC-40EC-AF77-2A8953FE5B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B1C6B31-3E08-4842-9104-DA6312F3709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2BD29341-A7F2-496A-8621-92C356F59D5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4FD49169-92C9-4C28-92C8-E3A8C899F39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90E3C699-43A8-47B3-B2F2-FF8C621645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75B7DF75-6530-4919-AA60-9036E48C35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661E6B2-53E8-4DBC-BC69-9C975E176BE5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71900492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7699A53-4E39-4499-BA02-3BBD8EF496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6C1496AA-BFB5-4FA4-AFD5-B546D3B5D3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1353BABC-BAB6-4F20-8ACC-2F4C668B5B2C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761AE461-4A20-41C8-95A3-A8A3FB1FE0B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4630379C-C335-46A3-B703-B98FFD10280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>
            <a:extLst>
              <a:ext uri="{FF2B5EF4-FFF2-40B4-BE49-F238E27FC236}">
                <a16:creationId xmlns:a16="http://schemas.microsoft.com/office/drawing/2014/main" id="{AA4A539A-5A6B-4A33-9E69-0847BF81D0E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8" name="フッター プレースホルダー 7">
            <a:extLst>
              <a:ext uri="{FF2B5EF4-FFF2-40B4-BE49-F238E27FC236}">
                <a16:creationId xmlns:a16="http://schemas.microsoft.com/office/drawing/2014/main" id="{8FC71F63-87F4-4CB4-8727-AE9E3ECAFE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9" name="スライド番号プレースホルダー 8">
            <a:extLst>
              <a:ext uri="{FF2B5EF4-FFF2-40B4-BE49-F238E27FC236}">
                <a16:creationId xmlns:a16="http://schemas.microsoft.com/office/drawing/2014/main" id="{6CB4C8EE-DD21-44AC-98FC-D2D647086B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1240841-2152-4E9A-9F2A-AA2121B0D804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4874033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10641C20-A3C6-4F18-BCDD-67F65416219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>
            <a:extLst>
              <a:ext uri="{FF2B5EF4-FFF2-40B4-BE49-F238E27FC236}">
                <a16:creationId xmlns:a16="http://schemas.microsoft.com/office/drawing/2014/main" id="{07E34B7F-8A3B-4139-BC0C-DB3B583692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4" name="フッター プレースホルダー 3">
            <a:extLst>
              <a:ext uri="{FF2B5EF4-FFF2-40B4-BE49-F238E27FC236}">
                <a16:creationId xmlns:a16="http://schemas.microsoft.com/office/drawing/2014/main" id="{8414EEAA-4EDA-44B4-8D04-FA1CB1B3C9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5" name="スライド番号プレースホルダー 4">
            <a:extLst>
              <a:ext uri="{FF2B5EF4-FFF2-40B4-BE49-F238E27FC236}">
                <a16:creationId xmlns:a16="http://schemas.microsoft.com/office/drawing/2014/main" id="{18C2D988-355C-4E23-9C33-C72EAFB7073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FBC8635-B44D-4439-A5DA-4E26CBB45592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30223025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>
            <a:extLst>
              <a:ext uri="{FF2B5EF4-FFF2-40B4-BE49-F238E27FC236}">
                <a16:creationId xmlns:a16="http://schemas.microsoft.com/office/drawing/2014/main" id="{4F390DDD-7802-4904-B373-5E24EC4E129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3" name="フッター プレースホルダー 2">
            <a:extLst>
              <a:ext uri="{FF2B5EF4-FFF2-40B4-BE49-F238E27FC236}">
                <a16:creationId xmlns:a16="http://schemas.microsoft.com/office/drawing/2014/main" id="{D26E56D6-DD19-4519-B896-8C3EA9ACEB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4" name="スライド番号プレースホルダー 3">
            <a:extLst>
              <a:ext uri="{FF2B5EF4-FFF2-40B4-BE49-F238E27FC236}">
                <a16:creationId xmlns:a16="http://schemas.microsoft.com/office/drawing/2014/main" id="{AACD6BFC-A402-481D-BD85-AD7BB392A9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61B5F2A-C936-4A88-B00B-C0515F3FEE72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2706329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70B1DC6-A286-4E27-BE35-1AFF1C460A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970D17B7-917E-4E06-A106-C396324B0FF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6E0C94C9-FA81-4428-954E-0395C0B0C8D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82AA7029-4635-40E5-99F2-476EE0C0342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AF7E7C6D-0C9B-409A-A31A-9DE01A313A0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648357CA-A538-4C05-ACCD-E205217D3F8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D76ED4-FBA0-416C-8735-3F23D0C2CBC6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234812092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65E6E8F4-4A02-4EE2-90A0-B4E1FEB7FE1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EF02215D-1B8B-41D3-9E1B-34BB868A2CD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E5697A21-AFD8-4838-858E-552CD525E24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>
            <a:extLst>
              <a:ext uri="{FF2B5EF4-FFF2-40B4-BE49-F238E27FC236}">
                <a16:creationId xmlns:a16="http://schemas.microsoft.com/office/drawing/2014/main" id="{2A502ECF-BD4A-4E67-98F3-E9979D1B61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6" name="フッター プレースホルダー 5">
            <a:extLst>
              <a:ext uri="{FF2B5EF4-FFF2-40B4-BE49-F238E27FC236}">
                <a16:creationId xmlns:a16="http://schemas.microsoft.com/office/drawing/2014/main" id="{D4751844-E7CA-4EC8-B823-38F6E5322A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altLang="ja-JP"/>
          </a:p>
        </p:txBody>
      </p:sp>
      <p:sp>
        <p:nvSpPr>
          <p:cNvPr id="7" name="スライド番号プレースホルダー 6">
            <a:extLst>
              <a:ext uri="{FF2B5EF4-FFF2-40B4-BE49-F238E27FC236}">
                <a16:creationId xmlns:a16="http://schemas.microsoft.com/office/drawing/2014/main" id="{01838812-5ACC-47C9-BFAC-6323CAF1D7F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CA6038C-E832-4AA6-AFAE-B4B67F7E6C19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5314090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>
            <a:extLst>
              <a:ext uri="{FF2B5EF4-FFF2-40B4-BE49-F238E27FC236}">
                <a16:creationId xmlns:a16="http://schemas.microsoft.com/office/drawing/2014/main" id="{8281A4A3-9B33-481F-9176-D1EE1DB73F8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43397599-E143-480D-8980-7C908B87983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>
            <a:extLst>
              <a:ext uri="{FF2B5EF4-FFF2-40B4-BE49-F238E27FC236}">
                <a16:creationId xmlns:a16="http://schemas.microsoft.com/office/drawing/2014/main" id="{A6224473-2450-4ED4-8D12-109A402BCCC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altLang="ja-JP"/>
          </a:p>
        </p:txBody>
      </p:sp>
      <p:sp>
        <p:nvSpPr>
          <p:cNvPr id="5" name="フッター プレースホルダー 4">
            <a:extLst>
              <a:ext uri="{FF2B5EF4-FFF2-40B4-BE49-F238E27FC236}">
                <a16:creationId xmlns:a16="http://schemas.microsoft.com/office/drawing/2014/main" id="{63350AF1-1546-4977-8FE1-E3D0E9F41EA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altLang="ja-JP"/>
          </a:p>
        </p:txBody>
      </p:sp>
      <p:sp>
        <p:nvSpPr>
          <p:cNvPr id="6" name="スライド番号プレースホルダー 5">
            <a:extLst>
              <a:ext uri="{FF2B5EF4-FFF2-40B4-BE49-F238E27FC236}">
                <a16:creationId xmlns:a16="http://schemas.microsoft.com/office/drawing/2014/main" id="{80A4DE19-2568-4EA8-B638-92F8A9CCAB5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7D8E87-E194-465D-A908-C9B285E42D21}" type="slidenum">
              <a:rPr lang="en-US" altLang="ja-JP" smtClean="0"/>
              <a:pPr/>
              <a:t>‹#›</a:t>
            </a:fld>
            <a:endParaRPr lang="en-US" altLang="ja-JP"/>
          </a:p>
        </p:txBody>
      </p:sp>
    </p:spTree>
    <p:extLst>
      <p:ext uri="{BB962C8B-B14F-4D97-AF65-F5344CB8AC3E}">
        <p14:creationId xmlns:p14="http://schemas.microsoft.com/office/powerpoint/2010/main" val="170281184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Rectangle 2">
            <a:extLst>
              <a:ext uri="{FF2B5EF4-FFF2-40B4-BE49-F238E27FC236}">
                <a16:creationId xmlns:a16="http://schemas.microsoft.com/office/drawing/2014/main" id="{C8A402AF-21F9-4AF9-A7E5-5E261D1CE14A}"/>
              </a:ext>
            </a:extLst>
          </p:cNvPr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 anchor="ctr"/>
          <a:lstStyle/>
          <a:p>
            <a:r>
              <a:rPr lang="ja-JP" altLang="en-US" sz="4400"/>
              <a:t>日本語プログラミング言語</a:t>
            </a:r>
            <a:br>
              <a:rPr lang="ja-JP" altLang="en-US" sz="4400"/>
            </a:br>
            <a:r>
              <a:rPr lang="ja-JP" altLang="en-US" sz="4400"/>
              <a:t>「プロデル」</a:t>
            </a:r>
          </a:p>
        </p:txBody>
      </p:sp>
      <p:sp>
        <p:nvSpPr>
          <p:cNvPr id="4099" name="Rectangle 3">
            <a:extLst>
              <a:ext uri="{FF2B5EF4-FFF2-40B4-BE49-F238E27FC236}">
                <a16:creationId xmlns:a16="http://schemas.microsoft.com/office/drawing/2014/main" id="{FD535175-734A-4357-9A3D-3190E53E4764}"/>
              </a:ext>
            </a:extLst>
          </p:cNvPr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/>
          <a:p>
            <a:endParaRPr lang="ja-JP" altLang="ja-JP" sz="320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>
            <a:extLst>
              <a:ext uri="{FF2B5EF4-FFF2-40B4-BE49-F238E27FC236}">
                <a16:creationId xmlns:a16="http://schemas.microsoft.com/office/drawing/2014/main" id="{FC9CAE0A-770E-46F8-95B3-DA0A32042A2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はじめに</a:t>
            </a:r>
          </a:p>
        </p:txBody>
      </p:sp>
      <p:sp>
        <p:nvSpPr>
          <p:cNvPr id="5123" name="Rectangle 3">
            <a:extLst>
              <a:ext uri="{FF2B5EF4-FFF2-40B4-BE49-F238E27FC236}">
                <a16:creationId xmlns:a16="http://schemas.microsoft.com/office/drawing/2014/main" id="{E153985E-C94C-47E1-B7D7-C76BD85E76C2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endParaRPr lang="ja-JP" altLang="ja-JP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>
            <a:extLst>
              <a:ext uri="{FF2B5EF4-FFF2-40B4-BE49-F238E27FC236}">
                <a16:creationId xmlns:a16="http://schemas.microsoft.com/office/drawing/2014/main" id="{66DB6091-F91B-4323-A558-BA7204734BD5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まとめ</a:t>
            </a:r>
          </a:p>
        </p:txBody>
      </p:sp>
      <p:sp>
        <p:nvSpPr>
          <p:cNvPr id="6147" name="Rectangle 3">
            <a:extLst>
              <a:ext uri="{FF2B5EF4-FFF2-40B4-BE49-F238E27FC236}">
                <a16:creationId xmlns:a16="http://schemas.microsoft.com/office/drawing/2014/main" id="{7E565468-E951-45F9-9B0B-0601090DEE1D}"/>
              </a:ext>
            </a:extLst>
          </p:cNvPr>
          <p:cNvSpPr>
            <a:spLocks noGrp="1" noChangeArrowheads="1"/>
          </p:cNvSpPr>
          <p:nvPr>
            <p:ph idx="1"/>
          </p:nvPr>
        </p:nvSpPr>
        <p:spPr/>
        <p:txBody>
          <a:bodyPr/>
          <a:lstStyle/>
          <a:p>
            <a:endParaRPr lang="ja-JP" altLang="ja-JP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</TotalTime>
  <Words>6</Words>
  <Application>Microsoft Office PowerPoint</Application>
  <PresentationFormat>画面に合わせる (4:3)</PresentationFormat>
  <Paragraphs>3</Paragraphs>
  <Slides>3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3</vt:i4>
      </vt:variant>
    </vt:vector>
  </HeadingPairs>
  <TitlesOfParts>
    <vt:vector size="7" baseType="lpstr">
      <vt:lpstr>Arial</vt:lpstr>
      <vt:lpstr>ＭＳ Ｐゴシック</vt:lpstr>
      <vt:lpstr>ＭＳ Ｐ明朝</vt:lpstr>
      <vt:lpstr>Office テーマ</vt:lpstr>
      <vt:lpstr>日本語プログラミング言語 「プロデル」</vt:lpstr>
      <vt:lpstr>はじめに</vt:lpstr>
      <vt:lpstr>まとめ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日本語プログラミング言語 「プロデル」</dc:title>
  <dc:creator>Pure Pure</dc:creator>
  <cp:lastModifiedBy>ゆうと</cp:lastModifiedBy>
  <cp:revision>7</cp:revision>
  <cp:lastPrinted>1601-01-01T00:00:00Z</cp:lastPrinted>
  <dcterms:created xsi:type="dcterms:W3CDTF">1601-01-01T00:00:00Z</dcterms:created>
  <dcterms:modified xsi:type="dcterms:W3CDTF">2019-03-23T05:29:50Z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Version">
    <vt:i4>1</vt:i4>
  </property>
</Properties>
</file>

<file path=docProps/thumbnail.jpeg>
</file>